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5" r:id="rId2"/>
    <p:sldId id="256" r:id="rId3"/>
    <p:sldId id="257" r:id="rId4"/>
    <p:sldId id="258" r:id="rId5"/>
    <p:sldId id="259" r:id="rId6"/>
    <p:sldId id="262" r:id="rId7"/>
    <p:sldId id="263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8" r:id="rId17"/>
    <p:sldId id="264" r:id="rId18"/>
    <p:sldId id="266" r:id="rId19"/>
    <p:sldId id="267" r:id="rId20"/>
    <p:sldId id="268" r:id="rId21"/>
    <p:sldId id="280" r:id="rId22"/>
    <p:sldId id="299" r:id="rId23"/>
    <p:sldId id="300" r:id="rId24"/>
    <p:sldId id="301" r:id="rId25"/>
    <p:sldId id="302" r:id="rId26"/>
    <p:sldId id="303" r:id="rId27"/>
    <p:sldId id="282" r:id="rId28"/>
    <p:sldId id="313" r:id="rId29"/>
    <p:sldId id="289" r:id="rId30"/>
    <p:sldId id="305" r:id="rId31"/>
    <p:sldId id="306" r:id="rId32"/>
    <p:sldId id="307" r:id="rId33"/>
    <p:sldId id="314" r:id="rId34"/>
    <p:sldId id="288" r:id="rId35"/>
    <p:sldId id="308" r:id="rId36"/>
    <p:sldId id="309" r:id="rId37"/>
    <p:sldId id="310" r:id="rId38"/>
    <p:sldId id="311" r:id="rId39"/>
    <p:sldId id="312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90D7D37-6023-4421-A328-3B1DEB81C058}">
          <p14:sldIdLst>
            <p14:sldId id="265"/>
            <p14:sldId id="256"/>
            <p14:sldId id="257"/>
            <p14:sldId id="258"/>
            <p14:sldId id="259"/>
            <p14:sldId id="262"/>
            <p14:sldId id="263"/>
            <p14:sldId id="270"/>
            <p14:sldId id="273"/>
            <p14:sldId id="271"/>
            <p14:sldId id="272"/>
            <p14:sldId id="274"/>
            <p14:sldId id="276"/>
            <p14:sldId id="275"/>
            <p14:sldId id="277"/>
            <p14:sldId id="278"/>
            <p14:sldId id="264"/>
            <p14:sldId id="266"/>
            <p14:sldId id="267"/>
            <p14:sldId id="268"/>
            <p14:sldId id="280"/>
            <p14:sldId id="299"/>
            <p14:sldId id="300"/>
            <p14:sldId id="301"/>
            <p14:sldId id="302"/>
            <p14:sldId id="303"/>
            <p14:sldId id="282"/>
            <p14:sldId id="313"/>
          </p14:sldIdLst>
        </p14:section>
        <p14:section name="Seção sem Título" id="{0E052477-FEC4-44CE-B9A0-3074882185F6}">
          <p14:sldIdLst>
            <p14:sldId id="289"/>
            <p14:sldId id="305"/>
            <p14:sldId id="306"/>
            <p14:sldId id="307"/>
            <p14:sldId id="314"/>
            <p14:sldId id="288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189" autoAdjust="0"/>
  </p:normalViewPr>
  <p:slideViewPr>
    <p:cSldViewPr snapToGrid="0">
      <p:cViewPr varScale="1">
        <p:scale>
          <a:sx n="111" d="100"/>
          <a:sy n="111" d="100"/>
        </p:scale>
        <p:origin x="7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57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69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0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151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261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371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4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196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347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7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097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361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71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18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cottonbro-5537827 (2160p)">
            <a:hlinkClick r:id="" action="ppaction://media"/>
            <a:extLst>
              <a:ext uri="{FF2B5EF4-FFF2-40B4-BE49-F238E27FC236}">
                <a16:creationId xmlns:a16="http://schemas.microsoft.com/office/drawing/2014/main" id="{8EB437A1-2324-DF07-D0C7-351B20DF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8" y="2471857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6667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208705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375301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415088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ágrima 1">
            <a:extLst>
              <a:ext uri="{FF2B5EF4-FFF2-40B4-BE49-F238E27FC236}">
                <a16:creationId xmlns:a16="http://schemas.microsoft.com/office/drawing/2014/main" id="{5E1EEF5C-E5B5-4F3F-4350-62A53AF10C7C}"/>
              </a:ext>
            </a:extLst>
          </p:cNvPr>
          <p:cNvSpPr/>
          <p:nvPr/>
        </p:nvSpPr>
        <p:spPr>
          <a:xfrm rot="14647288">
            <a:off x="-6020258" y="-5286834"/>
            <a:ext cx="20555868" cy="20555868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2233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-3328700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785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" r="45194" b="151"/>
          <a:stretch>
            <a:fillRect/>
          </a:stretch>
        </p:blipFill>
        <p:spPr>
          <a:xfrm>
            <a:off x="-3246534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01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-3338046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3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-3242376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63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6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1036821" y="25572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1036821" y="25572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579B4DE-0031-4434-5544-3D1AE0FE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3" y="2236700"/>
            <a:ext cx="2202426" cy="3040610"/>
          </a:xfrm>
          <a:prstGeom prst="rect">
            <a:avLst/>
          </a:prstGeom>
        </p:spPr>
      </p:pic>
      <p:pic>
        <p:nvPicPr>
          <p:cNvPr id="13" name="Imagem 12" descr="Texto, Carta&#10;&#10;Descrição gerada automaticamente">
            <a:extLst>
              <a:ext uri="{FF2B5EF4-FFF2-40B4-BE49-F238E27FC236}">
                <a16:creationId xmlns:a16="http://schemas.microsoft.com/office/drawing/2014/main" id="{54E7054B-3AEB-AEEE-1DBE-6B045C12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6" y="1461153"/>
            <a:ext cx="1601024" cy="2200772"/>
          </a:xfrm>
          <a:prstGeom prst="rect">
            <a:avLst/>
          </a:prstGeom>
        </p:spPr>
      </p:pic>
      <p:pic>
        <p:nvPicPr>
          <p:cNvPr id="15" name="Imagem 14" descr="Texto, Carta&#10;&#10;Descrição gerada automaticamente">
            <a:extLst>
              <a:ext uri="{FF2B5EF4-FFF2-40B4-BE49-F238E27FC236}">
                <a16:creationId xmlns:a16="http://schemas.microsoft.com/office/drawing/2014/main" id="{3890926D-50FE-9904-7E71-E60FEAA5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28" y="1461153"/>
            <a:ext cx="1601024" cy="2198874"/>
          </a:xfrm>
          <a:prstGeom prst="rect">
            <a:avLst/>
          </a:prstGeom>
        </p:spPr>
      </p:pic>
      <p:pic>
        <p:nvPicPr>
          <p:cNvPr id="17" name="Imagem 16" descr="Diagrama, Texto&#10;&#10;Descrição gerada automaticamente">
            <a:extLst>
              <a:ext uri="{FF2B5EF4-FFF2-40B4-BE49-F238E27FC236}">
                <a16:creationId xmlns:a16="http://schemas.microsoft.com/office/drawing/2014/main" id="{168F95BE-B2CF-5D08-9B37-EEF19F10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0" y="1461152"/>
            <a:ext cx="1595956" cy="219887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5553FD8E-12E9-2A0F-C1CD-4E294F695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4" y="1461153"/>
            <a:ext cx="1595957" cy="2185274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56AED617-E800-BFE1-75C3-FE6FFB6E0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36" y="1458545"/>
            <a:ext cx="1592961" cy="2181827"/>
          </a:xfrm>
          <a:prstGeom prst="rect">
            <a:avLst/>
          </a:prstGeom>
        </p:spPr>
      </p:pic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CF510343-9FDB-3848-B1B5-553640B0F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04" y="4038599"/>
            <a:ext cx="1600896" cy="2189237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FADD39A4-BB1D-2E7A-D0E5-1354E32C8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18" y="4038599"/>
            <a:ext cx="1600895" cy="2192694"/>
          </a:xfrm>
          <a:prstGeom prst="rect">
            <a:avLst/>
          </a:prstGeom>
        </p:spPr>
      </p:pic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B781E64B-96F0-3F57-4E50-AF71D8C910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87" y="4038598"/>
            <a:ext cx="1602067" cy="2189237"/>
          </a:xfrm>
          <a:prstGeom prst="rect">
            <a:avLst/>
          </a:prstGeom>
        </p:spPr>
      </p:pic>
      <p:pic>
        <p:nvPicPr>
          <p:cNvPr id="29" name="Imagem 28" descr="Gráfico&#10;&#10;Descrição gerada automaticamente">
            <a:extLst>
              <a:ext uri="{FF2B5EF4-FFF2-40B4-BE49-F238E27FC236}">
                <a16:creationId xmlns:a16="http://schemas.microsoft.com/office/drawing/2014/main" id="{11E1BBA0-7EFB-194D-FFEB-0301013409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00" y="4038598"/>
            <a:ext cx="1595956" cy="2187801"/>
          </a:xfrm>
          <a:prstGeom prst="rect">
            <a:avLst/>
          </a:prstGeom>
        </p:spPr>
      </p:pic>
      <p:pic>
        <p:nvPicPr>
          <p:cNvPr id="31" name="Imagem 3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37CB09F-D7C7-13AB-E8B2-DD6EBDB57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29" y="4038598"/>
            <a:ext cx="1632068" cy="21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8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99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-4455882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59064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93566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10105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6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63741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376923-A3EE-AC3D-2E80-46E26A79FA1F}"/>
              </a:ext>
            </a:extLst>
          </p:cNvPr>
          <p:cNvSpPr txBox="1"/>
          <p:nvPr/>
        </p:nvSpPr>
        <p:spPr>
          <a:xfrm>
            <a:off x="-5232090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62B8EAB-3486-01E4-8F89-9EC7357B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81" y="1415404"/>
            <a:ext cx="7085418" cy="49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DA94C214-4E97-9F32-9F25-B54DDB33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95" y="1415404"/>
            <a:ext cx="7085418" cy="490580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33598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46A6A8-D115-BCEA-1279-345D827CEA38}"/>
              </a:ext>
            </a:extLst>
          </p:cNvPr>
          <p:cNvSpPr txBox="1"/>
          <p:nvPr/>
        </p:nvSpPr>
        <p:spPr>
          <a:xfrm>
            <a:off x="-4750251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D622E18-6A7C-6CA5-C823-3D4A345F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41" y="580571"/>
            <a:ext cx="4657500" cy="57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1183686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702F8D67-144B-6E88-4798-1A055C94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61" y="580571"/>
            <a:ext cx="4657500" cy="5740639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2595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8CEBE4C-0C45-121F-6AE7-84E9ACC0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59" y="2893925"/>
            <a:ext cx="7493480" cy="3638338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3163A26-2F2F-0753-C513-C01915482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59" y="1791266"/>
            <a:ext cx="7417181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532880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12781492" y="2438449"/>
            <a:ext cx="601820" cy="5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32947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12527771" y="3337284"/>
            <a:ext cx="619096" cy="6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12363014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3129998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</p:spTree>
    <p:extLst>
      <p:ext uri="{BB962C8B-B14F-4D97-AF65-F5344CB8AC3E}">
        <p14:creationId xmlns:p14="http://schemas.microsoft.com/office/powerpoint/2010/main" val="181893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1243252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319950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</p:spTree>
    <p:extLst>
      <p:ext uri="{BB962C8B-B14F-4D97-AF65-F5344CB8AC3E}">
        <p14:creationId xmlns:p14="http://schemas.microsoft.com/office/powerpoint/2010/main" val="191913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9A489D2-B640-EEC5-26A5-119FF510C3A1}"/>
              </a:ext>
            </a:extLst>
          </p:cNvPr>
          <p:cNvCxnSpPr>
            <a:cxnSpLocks/>
          </p:cNvCxnSpPr>
          <p:nvPr/>
        </p:nvCxnSpPr>
        <p:spPr>
          <a:xfrm flipV="1">
            <a:off x="846667" y="-1849677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BF40B4-4A49-DBAC-B8F5-1BEF1867865A}"/>
              </a:ext>
            </a:extLst>
          </p:cNvPr>
          <p:cNvSpPr txBox="1"/>
          <p:nvPr/>
        </p:nvSpPr>
        <p:spPr>
          <a:xfrm>
            <a:off x="996236" y="-1890867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FF686-D4DE-005D-C341-8418474688D9}"/>
              </a:ext>
            </a:extLst>
          </p:cNvPr>
          <p:cNvSpPr txBox="1"/>
          <p:nvPr/>
        </p:nvSpPr>
        <p:spPr>
          <a:xfrm>
            <a:off x="-6329520" y="2438449"/>
            <a:ext cx="457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6C8FD7-6843-DA3F-9B3B-53AD79A5BC82}"/>
              </a:ext>
            </a:extLst>
          </p:cNvPr>
          <p:cNvSpPr txBox="1"/>
          <p:nvPr/>
        </p:nvSpPr>
        <p:spPr>
          <a:xfrm>
            <a:off x="-6329519" y="3354571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F4BFED-52E1-3877-F98A-781EC5CD7061}"/>
              </a:ext>
            </a:extLst>
          </p:cNvPr>
          <p:cNvSpPr txBox="1"/>
          <p:nvPr/>
        </p:nvSpPr>
        <p:spPr>
          <a:xfrm>
            <a:off x="-6329519" y="4260553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911961-099B-2F07-268A-1DE86D17F7FD}"/>
              </a:ext>
            </a:extLst>
          </p:cNvPr>
          <p:cNvSpPr txBox="1"/>
          <p:nvPr/>
        </p:nvSpPr>
        <p:spPr>
          <a:xfrm>
            <a:off x="-6329519" y="5290344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95367D4-8BCE-8F63-4A95-778C1A4E0BBA}"/>
              </a:ext>
            </a:extLst>
          </p:cNvPr>
          <p:cNvSpPr/>
          <p:nvPr/>
        </p:nvSpPr>
        <p:spPr>
          <a:xfrm>
            <a:off x="0" y="-27679"/>
            <a:ext cx="12192000" cy="6858000"/>
          </a:xfrm>
          <a:prstGeom prst="rect">
            <a:avLst/>
          </a:prstGeom>
          <a:solidFill>
            <a:srgbClr val="DDB2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-41190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9567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024592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01739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7895925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713585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625525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0E650A6-DF2C-755C-5BBC-7E4D9B7BD066}"/>
              </a:ext>
            </a:extLst>
          </p:cNvPr>
          <p:cNvCxnSpPr/>
          <p:nvPr/>
        </p:nvCxnSpPr>
        <p:spPr>
          <a:xfrm flipV="1">
            <a:off x="846667" y="72366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698B3-1658-A1D1-1FE0-E54D459ACA2B}"/>
              </a:ext>
            </a:extLst>
          </p:cNvPr>
          <p:cNvSpPr txBox="1"/>
          <p:nvPr/>
        </p:nvSpPr>
        <p:spPr>
          <a:xfrm>
            <a:off x="1078680" y="70795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3F663-19BB-A59A-7CFD-4E0C4D7EC458}"/>
              </a:ext>
            </a:extLst>
          </p:cNvPr>
          <p:cNvSpPr txBox="1"/>
          <p:nvPr/>
        </p:nvSpPr>
        <p:spPr>
          <a:xfrm>
            <a:off x="1078680" y="7464223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421097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553235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7635934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964641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3468466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551035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7636251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2067142-9265-1A14-ABFA-474F8939A279}"/>
              </a:ext>
            </a:extLst>
          </p:cNvPr>
          <p:cNvSpPr/>
          <p:nvPr/>
        </p:nvSpPr>
        <p:spPr>
          <a:xfrm>
            <a:off x="-2886387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00298749-78DA-CDCC-ECD7-8132F1ECDBCD}"/>
              </a:ext>
            </a:extLst>
          </p:cNvPr>
          <p:cNvSpPr/>
          <p:nvPr/>
        </p:nvSpPr>
        <p:spPr>
          <a:xfrm>
            <a:off x="1254994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379</Words>
  <Application>Microsoft Office PowerPoint</Application>
  <PresentationFormat>Widescreen</PresentationFormat>
  <Paragraphs>173</Paragraphs>
  <Slides>39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6</cp:revision>
  <dcterms:created xsi:type="dcterms:W3CDTF">2023-10-28T20:40:32Z</dcterms:created>
  <dcterms:modified xsi:type="dcterms:W3CDTF">2023-12-09T16:29:13Z</dcterms:modified>
</cp:coreProperties>
</file>